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5" r:id="rId6"/>
    <p:sldId id="260" r:id="rId7"/>
    <p:sldId id="262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9"/>
            <p14:sldId id="258"/>
            <p14:sldId id="265"/>
            <p14:sldId id="260"/>
            <p14:sldId id="262"/>
            <p14:sldId id="261"/>
            <p14:sldId id="263"/>
            <p14:sldId id="264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6" y="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BCD619-1DAD-46F6-BD63-0961F3CFD97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452AAB1-B575-417D-82F5-231A2BBF72F3}">
      <dgm:prSet phldrT="[Teks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pl-PL" sz="1800" dirty="0"/>
            <a:t>Diagnoza</a:t>
          </a:r>
        </a:p>
      </dgm:t>
    </dgm:pt>
    <dgm:pt modelId="{B3F5D1A4-EB6D-4A94-AA34-A7AD8A197DE0}" type="parTrans" cxnId="{2FBA9E07-85F0-48CB-B067-4BCA5E5A0A3F}">
      <dgm:prSet/>
      <dgm:spPr/>
      <dgm:t>
        <a:bodyPr/>
        <a:lstStyle/>
        <a:p>
          <a:endParaRPr lang="pl-PL"/>
        </a:p>
      </dgm:t>
    </dgm:pt>
    <dgm:pt modelId="{398D9816-0CFD-4B14-8AFB-A9D527AC9361}" type="sibTrans" cxnId="{2FBA9E07-85F0-48CB-B067-4BCA5E5A0A3F}">
      <dgm:prSet/>
      <dgm:spPr/>
      <dgm:t>
        <a:bodyPr/>
        <a:lstStyle/>
        <a:p>
          <a:endParaRPr lang="pl-PL"/>
        </a:p>
      </dgm:t>
    </dgm:pt>
    <dgm:pt modelId="{A630D014-D865-4666-AAF8-255BE6235F34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pl-PL" sz="1800" dirty="0"/>
            <a:t>Integracja zasobów</a:t>
          </a:r>
        </a:p>
      </dgm:t>
    </dgm:pt>
    <dgm:pt modelId="{D7FDCC6D-0E9C-461E-8D59-6BE84132176A}" type="parTrans" cxnId="{D12A9265-A2AA-4871-B609-B05574C94F39}">
      <dgm:prSet/>
      <dgm:spPr/>
      <dgm:t>
        <a:bodyPr/>
        <a:lstStyle/>
        <a:p>
          <a:endParaRPr lang="pl-PL"/>
        </a:p>
      </dgm:t>
    </dgm:pt>
    <dgm:pt modelId="{70007CC7-A27B-4835-A77C-9620D51D3705}" type="sibTrans" cxnId="{D12A9265-A2AA-4871-B609-B05574C94F39}">
      <dgm:prSet/>
      <dgm:spPr/>
      <dgm:t>
        <a:bodyPr/>
        <a:lstStyle/>
        <a:p>
          <a:endParaRPr lang="pl-PL"/>
        </a:p>
      </dgm:t>
    </dgm:pt>
    <dgm:pt modelId="{5265E6DC-AECB-4A6F-B1DB-2DD5C31C2556}">
      <dgm:prSet phldrT="[Tekst]" custT="1"/>
      <dgm:spPr>
        <a:solidFill>
          <a:srgbClr val="00B050"/>
        </a:solidFill>
      </dgm:spPr>
      <dgm:t>
        <a:bodyPr/>
        <a:lstStyle/>
        <a:p>
          <a:r>
            <a:rPr lang="pl-PL" sz="1800" dirty="0" err="1"/>
            <a:t>Zaspoko</a:t>
          </a:r>
          <a:r>
            <a:rPr lang="pl-PL" sz="1800" dirty="0"/>
            <a:t>-jenie potrzeb</a:t>
          </a:r>
        </a:p>
      </dgm:t>
    </dgm:pt>
    <dgm:pt modelId="{BE120A99-6E26-4C72-BD16-5BB956480AAA}" type="parTrans" cxnId="{7BEB78DD-F39D-4815-AE24-58C7B0EBBFDB}">
      <dgm:prSet/>
      <dgm:spPr/>
      <dgm:t>
        <a:bodyPr/>
        <a:lstStyle/>
        <a:p>
          <a:endParaRPr lang="pl-PL"/>
        </a:p>
      </dgm:t>
    </dgm:pt>
    <dgm:pt modelId="{A06DAB58-AF82-4511-963A-8FD5FBBD43F8}" type="sibTrans" cxnId="{7BEB78DD-F39D-4815-AE24-58C7B0EBBFDB}">
      <dgm:prSet/>
      <dgm:spPr/>
      <dgm:t>
        <a:bodyPr/>
        <a:lstStyle/>
        <a:p>
          <a:endParaRPr lang="pl-PL"/>
        </a:p>
      </dgm:t>
    </dgm:pt>
    <dgm:pt modelId="{7BCAA331-FCA2-4D4D-80B4-0C9F20EDFD1A}">
      <dgm:prSet phldrT="[Tekst]" custT="1"/>
      <dgm:spPr>
        <a:solidFill>
          <a:srgbClr val="0070C0"/>
        </a:solidFill>
      </dgm:spPr>
      <dgm:t>
        <a:bodyPr/>
        <a:lstStyle/>
        <a:p>
          <a:r>
            <a:rPr lang="pl-PL" sz="1800" dirty="0"/>
            <a:t>Ewaluacja</a:t>
          </a:r>
        </a:p>
      </dgm:t>
    </dgm:pt>
    <dgm:pt modelId="{A9EE36D9-5AF5-4E61-9690-3203F063774B}" type="parTrans" cxnId="{6E379D67-6681-4BD7-9E7D-D022DEA3AF72}">
      <dgm:prSet/>
      <dgm:spPr/>
      <dgm:t>
        <a:bodyPr/>
        <a:lstStyle/>
        <a:p>
          <a:endParaRPr lang="pl-PL"/>
        </a:p>
      </dgm:t>
    </dgm:pt>
    <dgm:pt modelId="{ABCBDBF6-8E6A-453C-819C-FE599B97D2A6}" type="sibTrans" cxnId="{6E379D67-6681-4BD7-9E7D-D022DEA3AF72}">
      <dgm:prSet/>
      <dgm:spPr/>
      <dgm:t>
        <a:bodyPr/>
        <a:lstStyle/>
        <a:p>
          <a:endParaRPr lang="pl-PL"/>
        </a:p>
      </dgm:t>
    </dgm:pt>
    <dgm:pt modelId="{0ED349ED-A1C7-460C-B6A9-ABF85D392D30}">
      <dgm:prSet phldrT="[Tekst]" custT="1"/>
      <dgm:spPr>
        <a:solidFill>
          <a:srgbClr val="FF0000"/>
        </a:solidFill>
      </dgm:spPr>
      <dgm:t>
        <a:bodyPr/>
        <a:lstStyle/>
        <a:p>
          <a:r>
            <a:rPr lang="pl-PL" sz="1800" dirty="0" err="1"/>
            <a:t>Dosko-nalenie</a:t>
          </a:r>
          <a:endParaRPr lang="pl-PL" sz="1800" dirty="0"/>
        </a:p>
      </dgm:t>
    </dgm:pt>
    <dgm:pt modelId="{4605E91E-DD5C-4D9A-AEA2-EAB8742B6DCC}" type="parTrans" cxnId="{31300BA5-A724-41C6-AA82-61F4A9185AD4}">
      <dgm:prSet/>
      <dgm:spPr/>
      <dgm:t>
        <a:bodyPr/>
        <a:lstStyle/>
        <a:p>
          <a:endParaRPr lang="pl-PL"/>
        </a:p>
      </dgm:t>
    </dgm:pt>
    <dgm:pt modelId="{3CC9C31A-3232-4497-8F4A-5CCEEA9C0189}" type="sibTrans" cxnId="{31300BA5-A724-41C6-AA82-61F4A9185AD4}">
      <dgm:prSet/>
      <dgm:spPr/>
      <dgm:t>
        <a:bodyPr/>
        <a:lstStyle/>
        <a:p>
          <a:endParaRPr lang="pl-PL"/>
        </a:p>
      </dgm:t>
    </dgm:pt>
    <dgm:pt modelId="{4A73552F-9527-4032-AB78-A73C94F1DE59}" type="pres">
      <dgm:prSet presAssocID="{3FBCD619-1DAD-46F6-BD63-0961F3CFD971}" presName="cycle" presStyleCnt="0">
        <dgm:presLayoutVars>
          <dgm:dir/>
          <dgm:resizeHandles val="exact"/>
        </dgm:presLayoutVars>
      </dgm:prSet>
      <dgm:spPr/>
    </dgm:pt>
    <dgm:pt modelId="{D6EFC516-A594-47C9-B9D0-B3E79D8D0287}" type="pres">
      <dgm:prSet presAssocID="{E452AAB1-B575-417D-82F5-231A2BBF72F3}" presName="node" presStyleLbl="node1" presStyleIdx="0" presStyleCnt="5" custScaleX="118376" custScaleY="98706">
        <dgm:presLayoutVars>
          <dgm:bulletEnabled val="1"/>
        </dgm:presLayoutVars>
      </dgm:prSet>
      <dgm:spPr/>
    </dgm:pt>
    <dgm:pt modelId="{5459309E-F0F7-4446-A252-650B21FD1E10}" type="pres">
      <dgm:prSet presAssocID="{E452AAB1-B575-417D-82F5-231A2BBF72F3}" presName="spNode" presStyleCnt="0"/>
      <dgm:spPr/>
    </dgm:pt>
    <dgm:pt modelId="{C81F3E48-6E62-4D57-9872-31E20E3F4019}" type="pres">
      <dgm:prSet presAssocID="{398D9816-0CFD-4B14-8AFB-A9D527AC9361}" presName="sibTrans" presStyleLbl="sibTrans1D1" presStyleIdx="0" presStyleCnt="5"/>
      <dgm:spPr/>
    </dgm:pt>
    <dgm:pt modelId="{612BA2F3-22EB-442C-97F7-D65C5B181E66}" type="pres">
      <dgm:prSet presAssocID="{A630D014-D865-4666-AAF8-255BE6235F34}" presName="node" presStyleLbl="node1" presStyleIdx="1" presStyleCnt="5" custScaleX="136891" custScaleY="116168" custRadScaleRad="101356" custRadScaleInc="-4626">
        <dgm:presLayoutVars>
          <dgm:bulletEnabled val="1"/>
        </dgm:presLayoutVars>
      </dgm:prSet>
      <dgm:spPr/>
    </dgm:pt>
    <dgm:pt modelId="{E3FA22CE-30AB-449A-9C69-DE043CB0441F}" type="pres">
      <dgm:prSet presAssocID="{A630D014-D865-4666-AAF8-255BE6235F34}" presName="spNode" presStyleCnt="0"/>
      <dgm:spPr/>
    </dgm:pt>
    <dgm:pt modelId="{044D1B67-18BD-4A46-AF17-1873B3760106}" type="pres">
      <dgm:prSet presAssocID="{70007CC7-A27B-4835-A77C-9620D51D3705}" presName="sibTrans" presStyleLbl="sibTrans1D1" presStyleIdx="1" presStyleCnt="5"/>
      <dgm:spPr/>
    </dgm:pt>
    <dgm:pt modelId="{1789EC0F-AF42-4C1F-91F5-D74BCEC09F5E}" type="pres">
      <dgm:prSet presAssocID="{5265E6DC-AECB-4A6F-B1DB-2DD5C31C2556}" presName="node" presStyleLbl="node1" presStyleIdx="2" presStyleCnt="5" custScaleX="115239" custScaleY="108069">
        <dgm:presLayoutVars>
          <dgm:bulletEnabled val="1"/>
        </dgm:presLayoutVars>
      </dgm:prSet>
      <dgm:spPr/>
    </dgm:pt>
    <dgm:pt modelId="{699B90FE-A4E7-4520-A939-27F25325564F}" type="pres">
      <dgm:prSet presAssocID="{5265E6DC-AECB-4A6F-B1DB-2DD5C31C2556}" presName="spNode" presStyleCnt="0"/>
      <dgm:spPr/>
    </dgm:pt>
    <dgm:pt modelId="{B0620F63-D419-4BAA-A7C0-239C38F3864F}" type="pres">
      <dgm:prSet presAssocID="{A06DAB58-AF82-4511-963A-8FD5FBBD43F8}" presName="sibTrans" presStyleLbl="sibTrans1D1" presStyleIdx="2" presStyleCnt="5"/>
      <dgm:spPr/>
    </dgm:pt>
    <dgm:pt modelId="{A215F89C-8EEB-4B6D-9AD0-D96F57AE4341}" type="pres">
      <dgm:prSet presAssocID="{7BCAA331-FCA2-4D4D-80B4-0C9F20EDFD1A}" presName="node" presStyleLbl="node1" presStyleIdx="3" presStyleCnt="5" custScaleX="121442" custScaleY="121666">
        <dgm:presLayoutVars>
          <dgm:bulletEnabled val="1"/>
        </dgm:presLayoutVars>
      </dgm:prSet>
      <dgm:spPr/>
    </dgm:pt>
    <dgm:pt modelId="{9A3AEDD4-75E1-4602-ABB0-EBC8E9B9CC26}" type="pres">
      <dgm:prSet presAssocID="{7BCAA331-FCA2-4D4D-80B4-0C9F20EDFD1A}" presName="spNode" presStyleCnt="0"/>
      <dgm:spPr/>
    </dgm:pt>
    <dgm:pt modelId="{63528D05-4C1D-4E21-92BD-11F9DF5CAF7A}" type="pres">
      <dgm:prSet presAssocID="{ABCBDBF6-8E6A-453C-819C-FE599B97D2A6}" presName="sibTrans" presStyleLbl="sibTrans1D1" presStyleIdx="3" presStyleCnt="5"/>
      <dgm:spPr/>
    </dgm:pt>
    <dgm:pt modelId="{1D4468CB-C7BA-400E-BABA-AA6F4EA316B5}" type="pres">
      <dgm:prSet presAssocID="{0ED349ED-A1C7-460C-B6A9-ABF85D392D30}" presName="node" presStyleLbl="node1" presStyleIdx="4" presStyleCnt="5" custScaleX="129159" custScaleY="124300">
        <dgm:presLayoutVars>
          <dgm:bulletEnabled val="1"/>
        </dgm:presLayoutVars>
      </dgm:prSet>
      <dgm:spPr/>
    </dgm:pt>
    <dgm:pt modelId="{0187DD9B-10A7-4F4F-A115-4D3F118DAF3D}" type="pres">
      <dgm:prSet presAssocID="{0ED349ED-A1C7-460C-B6A9-ABF85D392D30}" presName="spNode" presStyleCnt="0"/>
      <dgm:spPr/>
    </dgm:pt>
    <dgm:pt modelId="{FD4629BD-D576-4B04-8478-23A6543A0672}" type="pres">
      <dgm:prSet presAssocID="{3CC9C31A-3232-4497-8F4A-5CCEEA9C0189}" presName="sibTrans" presStyleLbl="sibTrans1D1" presStyleIdx="4" presStyleCnt="5"/>
      <dgm:spPr/>
    </dgm:pt>
  </dgm:ptLst>
  <dgm:cxnLst>
    <dgm:cxn modelId="{2FBA9E07-85F0-48CB-B067-4BCA5E5A0A3F}" srcId="{3FBCD619-1DAD-46F6-BD63-0961F3CFD971}" destId="{E452AAB1-B575-417D-82F5-231A2BBF72F3}" srcOrd="0" destOrd="0" parTransId="{B3F5D1A4-EB6D-4A94-AA34-A7AD8A197DE0}" sibTransId="{398D9816-0CFD-4B14-8AFB-A9D527AC9361}"/>
    <dgm:cxn modelId="{DEA5B723-CE9F-45A0-8AAB-3CB09F77D755}" type="presOf" srcId="{70007CC7-A27B-4835-A77C-9620D51D3705}" destId="{044D1B67-18BD-4A46-AF17-1873B3760106}" srcOrd="0" destOrd="0" presId="urn:microsoft.com/office/officeart/2005/8/layout/cycle5"/>
    <dgm:cxn modelId="{D12A9265-A2AA-4871-B609-B05574C94F39}" srcId="{3FBCD619-1DAD-46F6-BD63-0961F3CFD971}" destId="{A630D014-D865-4666-AAF8-255BE6235F34}" srcOrd="1" destOrd="0" parTransId="{D7FDCC6D-0E9C-461E-8D59-6BE84132176A}" sibTransId="{70007CC7-A27B-4835-A77C-9620D51D3705}"/>
    <dgm:cxn modelId="{F148AF45-2B9D-43B9-A6CF-FA93AE2E2A68}" type="presOf" srcId="{A06DAB58-AF82-4511-963A-8FD5FBBD43F8}" destId="{B0620F63-D419-4BAA-A7C0-239C38F3864F}" srcOrd="0" destOrd="0" presId="urn:microsoft.com/office/officeart/2005/8/layout/cycle5"/>
    <dgm:cxn modelId="{6E379D67-6681-4BD7-9E7D-D022DEA3AF72}" srcId="{3FBCD619-1DAD-46F6-BD63-0961F3CFD971}" destId="{7BCAA331-FCA2-4D4D-80B4-0C9F20EDFD1A}" srcOrd="3" destOrd="0" parTransId="{A9EE36D9-5AF5-4E61-9690-3203F063774B}" sibTransId="{ABCBDBF6-8E6A-453C-819C-FE599B97D2A6}"/>
    <dgm:cxn modelId="{6D6D214B-C69F-4030-B533-ACFAAD0088D4}" type="presOf" srcId="{5265E6DC-AECB-4A6F-B1DB-2DD5C31C2556}" destId="{1789EC0F-AF42-4C1F-91F5-D74BCEC09F5E}" srcOrd="0" destOrd="0" presId="urn:microsoft.com/office/officeart/2005/8/layout/cycle5"/>
    <dgm:cxn modelId="{20D13A50-1BB2-4091-9AB8-15EDB50D39CC}" type="presOf" srcId="{3CC9C31A-3232-4497-8F4A-5CCEEA9C0189}" destId="{FD4629BD-D576-4B04-8478-23A6543A0672}" srcOrd="0" destOrd="0" presId="urn:microsoft.com/office/officeart/2005/8/layout/cycle5"/>
    <dgm:cxn modelId="{E402F050-A5CC-412F-8387-9B60D52BB68C}" type="presOf" srcId="{E452AAB1-B575-417D-82F5-231A2BBF72F3}" destId="{D6EFC516-A594-47C9-B9D0-B3E79D8D0287}" srcOrd="0" destOrd="0" presId="urn:microsoft.com/office/officeart/2005/8/layout/cycle5"/>
    <dgm:cxn modelId="{AF8D2152-DD26-4EA6-8922-DA123130A327}" type="presOf" srcId="{3FBCD619-1DAD-46F6-BD63-0961F3CFD971}" destId="{4A73552F-9527-4032-AB78-A73C94F1DE59}" srcOrd="0" destOrd="0" presId="urn:microsoft.com/office/officeart/2005/8/layout/cycle5"/>
    <dgm:cxn modelId="{673D245A-A5AF-4369-8943-69BDEC7CC6FA}" type="presOf" srcId="{398D9816-0CFD-4B14-8AFB-A9D527AC9361}" destId="{C81F3E48-6E62-4D57-9872-31E20E3F4019}" srcOrd="0" destOrd="0" presId="urn:microsoft.com/office/officeart/2005/8/layout/cycle5"/>
    <dgm:cxn modelId="{4119BE8C-BBED-4DE3-BB0A-FC5A25674091}" type="presOf" srcId="{A630D014-D865-4666-AAF8-255BE6235F34}" destId="{612BA2F3-22EB-442C-97F7-D65C5B181E66}" srcOrd="0" destOrd="0" presId="urn:microsoft.com/office/officeart/2005/8/layout/cycle5"/>
    <dgm:cxn modelId="{31300BA5-A724-41C6-AA82-61F4A9185AD4}" srcId="{3FBCD619-1DAD-46F6-BD63-0961F3CFD971}" destId="{0ED349ED-A1C7-460C-B6A9-ABF85D392D30}" srcOrd="4" destOrd="0" parTransId="{4605E91E-DD5C-4D9A-AEA2-EAB8742B6DCC}" sibTransId="{3CC9C31A-3232-4497-8F4A-5CCEEA9C0189}"/>
    <dgm:cxn modelId="{80AD2EC7-5E33-4333-AA06-951CCD2C924C}" type="presOf" srcId="{7BCAA331-FCA2-4D4D-80B4-0C9F20EDFD1A}" destId="{A215F89C-8EEB-4B6D-9AD0-D96F57AE4341}" srcOrd="0" destOrd="0" presId="urn:microsoft.com/office/officeart/2005/8/layout/cycle5"/>
    <dgm:cxn modelId="{7BEB78DD-F39D-4815-AE24-58C7B0EBBFDB}" srcId="{3FBCD619-1DAD-46F6-BD63-0961F3CFD971}" destId="{5265E6DC-AECB-4A6F-B1DB-2DD5C31C2556}" srcOrd="2" destOrd="0" parTransId="{BE120A99-6E26-4C72-BD16-5BB956480AAA}" sibTransId="{A06DAB58-AF82-4511-963A-8FD5FBBD43F8}"/>
    <dgm:cxn modelId="{490ED9DE-A5BA-4E92-BEFD-155A533DC825}" type="presOf" srcId="{0ED349ED-A1C7-460C-B6A9-ABF85D392D30}" destId="{1D4468CB-C7BA-400E-BABA-AA6F4EA316B5}" srcOrd="0" destOrd="0" presId="urn:microsoft.com/office/officeart/2005/8/layout/cycle5"/>
    <dgm:cxn modelId="{5CB58EEA-CE2D-4199-B0B2-CCD10C9200D9}" type="presOf" srcId="{ABCBDBF6-8E6A-453C-819C-FE599B97D2A6}" destId="{63528D05-4C1D-4E21-92BD-11F9DF5CAF7A}" srcOrd="0" destOrd="0" presId="urn:microsoft.com/office/officeart/2005/8/layout/cycle5"/>
    <dgm:cxn modelId="{2C0B4164-6EDC-4539-B0B3-3C7FE662FC70}" type="presParOf" srcId="{4A73552F-9527-4032-AB78-A73C94F1DE59}" destId="{D6EFC516-A594-47C9-B9D0-B3E79D8D0287}" srcOrd="0" destOrd="0" presId="urn:microsoft.com/office/officeart/2005/8/layout/cycle5"/>
    <dgm:cxn modelId="{CD7480B6-6994-4BCC-9A16-038EADF83365}" type="presParOf" srcId="{4A73552F-9527-4032-AB78-A73C94F1DE59}" destId="{5459309E-F0F7-4446-A252-650B21FD1E10}" srcOrd="1" destOrd="0" presId="urn:microsoft.com/office/officeart/2005/8/layout/cycle5"/>
    <dgm:cxn modelId="{2525FD5B-C524-403C-983F-D9708488AF1A}" type="presParOf" srcId="{4A73552F-9527-4032-AB78-A73C94F1DE59}" destId="{C81F3E48-6E62-4D57-9872-31E20E3F4019}" srcOrd="2" destOrd="0" presId="urn:microsoft.com/office/officeart/2005/8/layout/cycle5"/>
    <dgm:cxn modelId="{1AAA7181-963A-43A3-8615-3F4F7BE4CDD6}" type="presParOf" srcId="{4A73552F-9527-4032-AB78-A73C94F1DE59}" destId="{612BA2F3-22EB-442C-97F7-D65C5B181E66}" srcOrd="3" destOrd="0" presId="urn:microsoft.com/office/officeart/2005/8/layout/cycle5"/>
    <dgm:cxn modelId="{C5A681A4-9A7B-461D-880D-A06BA11D4251}" type="presParOf" srcId="{4A73552F-9527-4032-AB78-A73C94F1DE59}" destId="{E3FA22CE-30AB-449A-9C69-DE043CB0441F}" srcOrd="4" destOrd="0" presId="urn:microsoft.com/office/officeart/2005/8/layout/cycle5"/>
    <dgm:cxn modelId="{EBA45C71-FC8E-4045-9B84-ED88DF1949D8}" type="presParOf" srcId="{4A73552F-9527-4032-AB78-A73C94F1DE59}" destId="{044D1B67-18BD-4A46-AF17-1873B3760106}" srcOrd="5" destOrd="0" presId="urn:microsoft.com/office/officeart/2005/8/layout/cycle5"/>
    <dgm:cxn modelId="{75F90023-2E73-4DF2-8891-B7FA34ED23A8}" type="presParOf" srcId="{4A73552F-9527-4032-AB78-A73C94F1DE59}" destId="{1789EC0F-AF42-4C1F-91F5-D74BCEC09F5E}" srcOrd="6" destOrd="0" presId="urn:microsoft.com/office/officeart/2005/8/layout/cycle5"/>
    <dgm:cxn modelId="{A777A79B-C19C-4056-BD66-92754D8145B5}" type="presParOf" srcId="{4A73552F-9527-4032-AB78-A73C94F1DE59}" destId="{699B90FE-A4E7-4520-A939-27F25325564F}" srcOrd="7" destOrd="0" presId="urn:microsoft.com/office/officeart/2005/8/layout/cycle5"/>
    <dgm:cxn modelId="{433CB03E-2111-4AB1-A34D-EA7C99F5CA8F}" type="presParOf" srcId="{4A73552F-9527-4032-AB78-A73C94F1DE59}" destId="{B0620F63-D419-4BAA-A7C0-239C38F3864F}" srcOrd="8" destOrd="0" presId="urn:microsoft.com/office/officeart/2005/8/layout/cycle5"/>
    <dgm:cxn modelId="{8CD88608-B683-4D76-BEE1-6A424671639A}" type="presParOf" srcId="{4A73552F-9527-4032-AB78-A73C94F1DE59}" destId="{A215F89C-8EEB-4B6D-9AD0-D96F57AE4341}" srcOrd="9" destOrd="0" presId="urn:microsoft.com/office/officeart/2005/8/layout/cycle5"/>
    <dgm:cxn modelId="{EA2E0338-CA61-4CD3-BCAE-70F789B03D28}" type="presParOf" srcId="{4A73552F-9527-4032-AB78-A73C94F1DE59}" destId="{9A3AEDD4-75E1-4602-ABB0-EBC8E9B9CC26}" srcOrd="10" destOrd="0" presId="urn:microsoft.com/office/officeart/2005/8/layout/cycle5"/>
    <dgm:cxn modelId="{CF407505-5BB4-4268-A572-D2C6009A32A1}" type="presParOf" srcId="{4A73552F-9527-4032-AB78-A73C94F1DE59}" destId="{63528D05-4C1D-4E21-92BD-11F9DF5CAF7A}" srcOrd="11" destOrd="0" presId="urn:microsoft.com/office/officeart/2005/8/layout/cycle5"/>
    <dgm:cxn modelId="{02442B11-BDB0-42FE-AA17-0B3C7887CB1F}" type="presParOf" srcId="{4A73552F-9527-4032-AB78-A73C94F1DE59}" destId="{1D4468CB-C7BA-400E-BABA-AA6F4EA316B5}" srcOrd="12" destOrd="0" presId="urn:microsoft.com/office/officeart/2005/8/layout/cycle5"/>
    <dgm:cxn modelId="{2226A309-7142-44C8-BD8D-F73628EA06DB}" type="presParOf" srcId="{4A73552F-9527-4032-AB78-A73C94F1DE59}" destId="{0187DD9B-10A7-4F4F-A115-4D3F118DAF3D}" srcOrd="13" destOrd="0" presId="urn:microsoft.com/office/officeart/2005/8/layout/cycle5"/>
    <dgm:cxn modelId="{20DF3279-D78D-41CF-B1F7-FFBF98DFBAEA}" type="presParOf" srcId="{4A73552F-9527-4032-AB78-A73C94F1DE59}" destId="{FD4629BD-D576-4B04-8478-23A6543A0672}" srcOrd="14" destOrd="0" presId="urn:microsoft.com/office/officeart/2005/8/layout/cycle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9DFAB2-3486-4A3E-8ED6-DA5F2B89FB20}" type="doc">
      <dgm:prSet loTypeId="urn:microsoft.com/office/officeart/2005/8/layout/cycle1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4B4BABD-284F-4166-8CA5-385B1AD01D5E}">
      <dgm:prSet phldrT="[Tekst]" custT="1"/>
      <dgm:spPr/>
      <dgm:t>
        <a:bodyPr/>
        <a:lstStyle/>
        <a:p>
          <a:r>
            <a:rPr lang="pl-PL" sz="2000" b="1" i="1" dirty="0">
              <a:solidFill>
                <a:srgbClr val="002060"/>
              </a:solidFill>
            </a:rPr>
            <a:t>Podsumowanie </a:t>
          </a:r>
          <a:br>
            <a:rPr lang="pl-PL" sz="2000" b="1" i="1" dirty="0">
              <a:solidFill>
                <a:srgbClr val="002060"/>
              </a:solidFill>
            </a:rPr>
          </a:br>
          <a:r>
            <a:rPr lang="pl-PL" sz="2000" b="1" i="1" dirty="0">
              <a:solidFill>
                <a:srgbClr val="002060"/>
              </a:solidFill>
            </a:rPr>
            <a:t>i ewaluacja </a:t>
          </a:r>
          <a:r>
            <a:rPr lang="pl-PL" sz="1600" b="1" i="1" dirty="0">
              <a:solidFill>
                <a:srgbClr val="002060"/>
              </a:solidFill>
            </a:rPr>
            <a:t>wspomagan</a:t>
          </a:r>
          <a:r>
            <a:rPr lang="pl-PL" sz="1600" b="1" i="1" dirty="0"/>
            <a:t>ia</a:t>
          </a:r>
          <a:r>
            <a:rPr lang="pl-PL" sz="1600" i="1" dirty="0"/>
            <a:t> </a:t>
          </a:r>
          <a:endParaRPr lang="pl-PL" sz="1600" dirty="0"/>
        </a:p>
      </dgm:t>
    </dgm:pt>
    <dgm:pt modelId="{10AEFDDE-E597-4712-B6EF-EF28D974E597}" type="sibTrans" cxnId="{94DA3921-9AF0-4B9D-80BC-327AD4D17674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endParaRPr lang="pl-PL"/>
        </a:p>
      </dgm:t>
    </dgm:pt>
    <dgm:pt modelId="{26FCCE7C-D841-4356-BBCB-2F44EF23AE68}" type="parTrans" cxnId="{94DA3921-9AF0-4B9D-80BC-327AD4D17674}">
      <dgm:prSet/>
      <dgm:spPr/>
      <dgm:t>
        <a:bodyPr/>
        <a:lstStyle/>
        <a:p>
          <a:endParaRPr lang="pl-PL"/>
        </a:p>
      </dgm:t>
    </dgm:pt>
    <dgm:pt modelId="{01884107-F7C2-4709-89BB-0F6DE4D2904F}">
      <dgm:prSet phldrT="[Tekst]" custT="1"/>
      <dgm:spPr/>
      <dgm:t>
        <a:bodyPr/>
        <a:lstStyle/>
        <a:p>
          <a:r>
            <a:rPr lang="pl-PL" sz="2000" b="1" i="1" dirty="0">
              <a:solidFill>
                <a:srgbClr val="002060"/>
              </a:solidFill>
            </a:rPr>
            <a:t>Realizacja działań </a:t>
          </a:r>
          <a:endParaRPr lang="pl-PL" sz="2000" dirty="0"/>
        </a:p>
      </dgm:t>
    </dgm:pt>
    <dgm:pt modelId="{B09E7108-6B98-4968-BE29-D8B6EFCF1CD7}" type="sibTrans" cxnId="{8ED3D71D-0530-4BDD-8712-FFBB7284E6D3}">
      <dgm:prSet/>
      <dgm:spPr/>
      <dgm:t>
        <a:bodyPr/>
        <a:lstStyle/>
        <a:p>
          <a:endParaRPr lang="pl-PL"/>
        </a:p>
      </dgm:t>
    </dgm:pt>
    <dgm:pt modelId="{4212A663-EE8C-4232-9B81-5D0242CB828A}" type="parTrans" cxnId="{8ED3D71D-0530-4BDD-8712-FFBB7284E6D3}">
      <dgm:prSet/>
      <dgm:spPr/>
      <dgm:t>
        <a:bodyPr/>
        <a:lstStyle/>
        <a:p>
          <a:endParaRPr lang="pl-PL"/>
        </a:p>
      </dgm:t>
    </dgm:pt>
    <dgm:pt modelId="{B56F5D6B-F0CC-405E-B951-C3EB4FE8EBA6}">
      <dgm:prSet phldrT="[Tekst]" custT="1"/>
      <dgm:spPr/>
      <dgm:t>
        <a:bodyPr/>
        <a:lstStyle/>
        <a:p>
          <a:r>
            <a:rPr lang="pl-PL" sz="2000" b="1" i="1" dirty="0">
              <a:solidFill>
                <a:srgbClr val="002060"/>
              </a:solidFill>
            </a:rPr>
            <a:t>Planowanie działań </a:t>
          </a:r>
          <a:endParaRPr lang="pl-PL" sz="2000" dirty="0"/>
        </a:p>
      </dgm:t>
    </dgm:pt>
    <dgm:pt modelId="{CFF5A3CC-BE58-4327-91A4-9CF24C745FCD}" type="sibTrans" cxnId="{E1141F26-FFAB-4B1B-A649-3197137BC335}">
      <dgm:prSet/>
      <dgm:spPr>
        <a:solidFill>
          <a:srgbClr val="00B050"/>
        </a:solidFill>
      </dgm:spPr>
      <dgm:t>
        <a:bodyPr/>
        <a:lstStyle/>
        <a:p>
          <a:endParaRPr lang="pl-PL"/>
        </a:p>
      </dgm:t>
    </dgm:pt>
    <dgm:pt modelId="{73F563F5-F891-40D0-B861-D97498A91155}" type="parTrans" cxnId="{E1141F26-FFAB-4B1B-A649-3197137BC335}">
      <dgm:prSet/>
      <dgm:spPr/>
      <dgm:t>
        <a:bodyPr/>
        <a:lstStyle/>
        <a:p>
          <a:endParaRPr lang="pl-PL"/>
        </a:p>
      </dgm:t>
    </dgm:pt>
    <dgm:pt modelId="{03965387-9DED-4B05-844B-62A863750C0E}">
      <dgm:prSet phldrT="[Tekst]" custT="1"/>
      <dgm:spPr/>
      <dgm:t>
        <a:bodyPr/>
        <a:lstStyle/>
        <a:p>
          <a:r>
            <a:rPr lang="pl-PL" sz="2000" b="1" i="1" dirty="0">
              <a:solidFill>
                <a:srgbClr val="002060"/>
              </a:solidFill>
            </a:rPr>
            <a:t>Diagnoza</a:t>
          </a:r>
          <a:endParaRPr lang="pl-PL" sz="2000" dirty="0"/>
        </a:p>
      </dgm:t>
    </dgm:pt>
    <dgm:pt modelId="{68833090-E177-437A-B6A2-9A3F53896A80}" type="sibTrans" cxnId="{6F5C4423-562F-47F3-B93E-7057541DE2A9}">
      <dgm:prSet/>
      <dgm:spPr>
        <a:solidFill>
          <a:srgbClr val="FF0000"/>
        </a:solidFill>
      </dgm:spPr>
      <dgm:t>
        <a:bodyPr/>
        <a:lstStyle/>
        <a:p>
          <a:endParaRPr lang="pl-PL"/>
        </a:p>
      </dgm:t>
    </dgm:pt>
    <dgm:pt modelId="{6725263D-55B1-4B11-A700-3EF8A00E54D3}" type="parTrans" cxnId="{6F5C4423-562F-47F3-B93E-7057541DE2A9}">
      <dgm:prSet/>
      <dgm:spPr/>
      <dgm:t>
        <a:bodyPr/>
        <a:lstStyle/>
        <a:p>
          <a:endParaRPr lang="pl-PL"/>
        </a:p>
      </dgm:t>
    </dgm:pt>
    <dgm:pt modelId="{65EC052C-DAE7-4EB2-8B8E-B8B350A08528}" type="pres">
      <dgm:prSet presAssocID="{7D9DFAB2-3486-4A3E-8ED6-DA5F2B89FB20}" presName="cycle" presStyleCnt="0">
        <dgm:presLayoutVars>
          <dgm:dir/>
          <dgm:resizeHandles val="exact"/>
        </dgm:presLayoutVars>
      </dgm:prSet>
      <dgm:spPr/>
    </dgm:pt>
    <dgm:pt modelId="{9E9AE6B5-F979-4AA5-84A7-1578CA73E855}" type="pres">
      <dgm:prSet presAssocID="{03965387-9DED-4B05-844B-62A863750C0E}" presName="dummy" presStyleCnt="0"/>
      <dgm:spPr/>
    </dgm:pt>
    <dgm:pt modelId="{D47A1F3D-8C1F-4EB4-9A4E-BBB362FD3CA3}" type="pres">
      <dgm:prSet presAssocID="{03965387-9DED-4B05-844B-62A863750C0E}" presName="node" presStyleLbl="revTx" presStyleIdx="0" presStyleCnt="4">
        <dgm:presLayoutVars>
          <dgm:bulletEnabled val="1"/>
        </dgm:presLayoutVars>
      </dgm:prSet>
      <dgm:spPr/>
    </dgm:pt>
    <dgm:pt modelId="{B87DB993-3EE5-4FA7-986B-471416BBBC67}" type="pres">
      <dgm:prSet presAssocID="{68833090-E177-437A-B6A2-9A3F53896A80}" presName="sibTrans" presStyleLbl="node1" presStyleIdx="0" presStyleCnt="4"/>
      <dgm:spPr/>
    </dgm:pt>
    <dgm:pt modelId="{969C1B8F-79E9-4C23-98CA-996938877FAA}" type="pres">
      <dgm:prSet presAssocID="{B56F5D6B-F0CC-405E-B951-C3EB4FE8EBA6}" presName="dummy" presStyleCnt="0"/>
      <dgm:spPr/>
    </dgm:pt>
    <dgm:pt modelId="{4F7F9D30-C0A2-4ADA-AD71-505CAA97B6ED}" type="pres">
      <dgm:prSet presAssocID="{B56F5D6B-F0CC-405E-B951-C3EB4FE8EBA6}" presName="node" presStyleLbl="revTx" presStyleIdx="1" presStyleCnt="4">
        <dgm:presLayoutVars>
          <dgm:bulletEnabled val="1"/>
        </dgm:presLayoutVars>
      </dgm:prSet>
      <dgm:spPr/>
    </dgm:pt>
    <dgm:pt modelId="{8EEFC223-ABCF-426F-A35C-BE4C5DB602E9}" type="pres">
      <dgm:prSet presAssocID="{CFF5A3CC-BE58-4327-91A4-9CF24C745FCD}" presName="sibTrans" presStyleLbl="node1" presStyleIdx="1" presStyleCnt="4"/>
      <dgm:spPr/>
    </dgm:pt>
    <dgm:pt modelId="{F6805BC0-FEDE-48FB-9577-282A86A58868}" type="pres">
      <dgm:prSet presAssocID="{01884107-F7C2-4709-89BB-0F6DE4D2904F}" presName="dummy" presStyleCnt="0"/>
      <dgm:spPr/>
    </dgm:pt>
    <dgm:pt modelId="{D4E1CB47-A09C-447F-9104-1331A84DB99F}" type="pres">
      <dgm:prSet presAssocID="{01884107-F7C2-4709-89BB-0F6DE4D2904F}" presName="node" presStyleLbl="revTx" presStyleIdx="2" presStyleCnt="4">
        <dgm:presLayoutVars>
          <dgm:bulletEnabled val="1"/>
        </dgm:presLayoutVars>
      </dgm:prSet>
      <dgm:spPr/>
    </dgm:pt>
    <dgm:pt modelId="{00627BF6-8AE2-491A-B84B-81D59CCE28EA}" type="pres">
      <dgm:prSet presAssocID="{B09E7108-6B98-4968-BE29-D8B6EFCF1CD7}" presName="sibTrans" presStyleLbl="node1" presStyleIdx="2" presStyleCnt="4"/>
      <dgm:spPr/>
    </dgm:pt>
    <dgm:pt modelId="{D4B0EFD3-1F04-4551-905E-E9A5E9AF727E}" type="pres">
      <dgm:prSet presAssocID="{C4B4BABD-284F-4166-8CA5-385B1AD01D5E}" presName="dummy" presStyleCnt="0"/>
      <dgm:spPr/>
    </dgm:pt>
    <dgm:pt modelId="{C21FF449-081C-4A6A-9A14-DCE4E281E4A2}" type="pres">
      <dgm:prSet presAssocID="{C4B4BABD-284F-4166-8CA5-385B1AD01D5E}" presName="node" presStyleLbl="revTx" presStyleIdx="3" presStyleCnt="4">
        <dgm:presLayoutVars>
          <dgm:bulletEnabled val="1"/>
        </dgm:presLayoutVars>
      </dgm:prSet>
      <dgm:spPr/>
    </dgm:pt>
    <dgm:pt modelId="{A087B0F0-874A-4B4F-AD70-C06E18CADC6F}" type="pres">
      <dgm:prSet presAssocID="{10AEFDDE-E597-4712-B6EF-EF28D974E597}" presName="sibTrans" presStyleLbl="node1" presStyleIdx="3" presStyleCnt="4"/>
      <dgm:spPr/>
    </dgm:pt>
  </dgm:ptLst>
  <dgm:cxnLst>
    <dgm:cxn modelId="{8ED3D71D-0530-4BDD-8712-FFBB7284E6D3}" srcId="{7D9DFAB2-3486-4A3E-8ED6-DA5F2B89FB20}" destId="{01884107-F7C2-4709-89BB-0F6DE4D2904F}" srcOrd="2" destOrd="0" parTransId="{4212A663-EE8C-4232-9B81-5D0242CB828A}" sibTransId="{B09E7108-6B98-4968-BE29-D8B6EFCF1CD7}"/>
    <dgm:cxn modelId="{A6EA501F-9288-48BF-812D-BF0958167784}" type="presOf" srcId="{7D9DFAB2-3486-4A3E-8ED6-DA5F2B89FB20}" destId="{65EC052C-DAE7-4EB2-8B8E-B8B350A08528}" srcOrd="0" destOrd="0" presId="urn:microsoft.com/office/officeart/2005/8/layout/cycle1"/>
    <dgm:cxn modelId="{94DA3921-9AF0-4B9D-80BC-327AD4D17674}" srcId="{7D9DFAB2-3486-4A3E-8ED6-DA5F2B89FB20}" destId="{C4B4BABD-284F-4166-8CA5-385B1AD01D5E}" srcOrd="3" destOrd="0" parTransId="{26FCCE7C-D841-4356-BBCB-2F44EF23AE68}" sibTransId="{10AEFDDE-E597-4712-B6EF-EF28D974E597}"/>
    <dgm:cxn modelId="{6F5C4423-562F-47F3-B93E-7057541DE2A9}" srcId="{7D9DFAB2-3486-4A3E-8ED6-DA5F2B89FB20}" destId="{03965387-9DED-4B05-844B-62A863750C0E}" srcOrd="0" destOrd="0" parTransId="{6725263D-55B1-4B11-A700-3EF8A00E54D3}" sibTransId="{68833090-E177-437A-B6A2-9A3F53896A80}"/>
    <dgm:cxn modelId="{E1141F26-FFAB-4B1B-A649-3197137BC335}" srcId="{7D9DFAB2-3486-4A3E-8ED6-DA5F2B89FB20}" destId="{B56F5D6B-F0CC-405E-B951-C3EB4FE8EBA6}" srcOrd="1" destOrd="0" parTransId="{73F563F5-F891-40D0-B861-D97498A91155}" sibTransId="{CFF5A3CC-BE58-4327-91A4-9CF24C745FCD}"/>
    <dgm:cxn modelId="{A6035842-8D53-49C0-8424-8415DEC0B28C}" type="presOf" srcId="{B56F5D6B-F0CC-405E-B951-C3EB4FE8EBA6}" destId="{4F7F9D30-C0A2-4ADA-AD71-505CAA97B6ED}" srcOrd="0" destOrd="0" presId="urn:microsoft.com/office/officeart/2005/8/layout/cycle1"/>
    <dgm:cxn modelId="{B37C5163-5C8D-47A3-B687-343B50E2C40D}" type="presOf" srcId="{01884107-F7C2-4709-89BB-0F6DE4D2904F}" destId="{D4E1CB47-A09C-447F-9104-1331A84DB99F}" srcOrd="0" destOrd="0" presId="urn:microsoft.com/office/officeart/2005/8/layout/cycle1"/>
    <dgm:cxn modelId="{1AA74F70-F0E2-483A-854D-D7D2FBA50B13}" type="presOf" srcId="{C4B4BABD-284F-4166-8CA5-385B1AD01D5E}" destId="{C21FF449-081C-4A6A-9A14-DCE4E281E4A2}" srcOrd="0" destOrd="0" presId="urn:microsoft.com/office/officeart/2005/8/layout/cycle1"/>
    <dgm:cxn modelId="{4794179A-0AEE-4C32-90F9-76E2416DDD66}" type="presOf" srcId="{CFF5A3CC-BE58-4327-91A4-9CF24C745FCD}" destId="{8EEFC223-ABCF-426F-A35C-BE4C5DB602E9}" srcOrd="0" destOrd="0" presId="urn:microsoft.com/office/officeart/2005/8/layout/cycle1"/>
    <dgm:cxn modelId="{D2B599B2-8014-4FA5-9116-9E020655F4DA}" type="presOf" srcId="{B09E7108-6B98-4968-BE29-D8B6EFCF1CD7}" destId="{00627BF6-8AE2-491A-B84B-81D59CCE28EA}" srcOrd="0" destOrd="0" presId="urn:microsoft.com/office/officeart/2005/8/layout/cycle1"/>
    <dgm:cxn modelId="{83E44CC7-E8F6-4B6F-9F82-FB38164B1CD3}" type="presOf" srcId="{03965387-9DED-4B05-844B-62A863750C0E}" destId="{D47A1F3D-8C1F-4EB4-9A4E-BBB362FD3CA3}" srcOrd="0" destOrd="0" presId="urn:microsoft.com/office/officeart/2005/8/layout/cycle1"/>
    <dgm:cxn modelId="{C7C8FDEA-B1AD-4BC9-BAD1-8E1556E190BE}" type="presOf" srcId="{68833090-E177-437A-B6A2-9A3F53896A80}" destId="{B87DB993-3EE5-4FA7-986B-471416BBBC67}" srcOrd="0" destOrd="0" presId="urn:microsoft.com/office/officeart/2005/8/layout/cycle1"/>
    <dgm:cxn modelId="{6D4E33F6-96AB-4C2A-B3D3-1B32B3AFDE5C}" type="presOf" srcId="{10AEFDDE-E597-4712-B6EF-EF28D974E597}" destId="{A087B0F0-874A-4B4F-AD70-C06E18CADC6F}" srcOrd="0" destOrd="0" presId="urn:microsoft.com/office/officeart/2005/8/layout/cycle1"/>
    <dgm:cxn modelId="{1C9224F4-EE89-42F2-A2B7-8A6B1AC04AD2}" type="presParOf" srcId="{65EC052C-DAE7-4EB2-8B8E-B8B350A08528}" destId="{9E9AE6B5-F979-4AA5-84A7-1578CA73E855}" srcOrd="0" destOrd="0" presId="urn:microsoft.com/office/officeart/2005/8/layout/cycle1"/>
    <dgm:cxn modelId="{CA704363-A9DF-4662-87BE-F08AA0904FDE}" type="presParOf" srcId="{65EC052C-DAE7-4EB2-8B8E-B8B350A08528}" destId="{D47A1F3D-8C1F-4EB4-9A4E-BBB362FD3CA3}" srcOrd="1" destOrd="0" presId="urn:microsoft.com/office/officeart/2005/8/layout/cycle1"/>
    <dgm:cxn modelId="{3F7786FC-CF35-43B2-9C4F-8097F1CA97CF}" type="presParOf" srcId="{65EC052C-DAE7-4EB2-8B8E-B8B350A08528}" destId="{B87DB993-3EE5-4FA7-986B-471416BBBC67}" srcOrd="2" destOrd="0" presId="urn:microsoft.com/office/officeart/2005/8/layout/cycle1"/>
    <dgm:cxn modelId="{3FA03258-4584-4584-9453-2D3B3E304F9D}" type="presParOf" srcId="{65EC052C-DAE7-4EB2-8B8E-B8B350A08528}" destId="{969C1B8F-79E9-4C23-98CA-996938877FAA}" srcOrd="3" destOrd="0" presId="urn:microsoft.com/office/officeart/2005/8/layout/cycle1"/>
    <dgm:cxn modelId="{C9046CC7-B98F-4723-B860-6FDD4A514BC7}" type="presParOf" srcId="{65EC052C-DAE7-4EB2-8B8E-B8B350A08528}" destId="{4F7F9D30-C0A2-4ADA-AD71-505CAA97B6ED}" srcOrd="4" destOrd="0" presId="urn:microsoft.com/office/officeart/2005/8/layout/cycle1"/>
    <dgm:cxn modelId="{C3B6D37F-C10E-4E02-B7B3-14DEE1F37E9D}" type="presParOf" srcId="{65EC052C-DAE7-4EB2-8B8E-B8B350A08528}" destId="{8EEFC223-ABCF-426F-A35C-BE4C5DB602E9}" srcOrd="5" destOrd="0" presId="urn:microsoft.com/office/officeart/2005/8/layout/cycle1"/>
    <dgm:cxn modelId="{103AE8D5-13FA-4260-8E06-BB21AF957D4D}" type="presParOf" srcId="{65EC052C-DAE7-4EB2-8B8E-B8B350A08528}" destId="{F6805BC0-FEDE-48FB-9577-282A86A58868}" srcOrd="6" destOrd="0" presId="urn:microsoft.com/office/officeart/2005/8/layout/cycle1"/>
    <dgm:cxn modelId="{DBD4880B-BBB4-4789-9E23-26BB05CD5E2F}" type="presParOf" srcId="{65EC052C-DAE7-4EB2-8B8E-B8B350A08528}" destId="{D4E1CB47-A09C-447F-9104-1331A84DB99F}" srcOrd="7" destOrd="0" presId="urn:microsoft.com/office/officeart/2005/8/layout/cycle1"/>
    <dgm:cxn modelId="{3B76ECB9-31A4-407F-BE35-67E4ABABD61E}" type="presParOf" srcId="{65EC052C-DAE7-4EB2-8B8E-B8B350A08528}" destId="{00627BF6-8AE2-491A-B84B-81D59CCE28EA}" srcOrd="8" destOrd="0" presId="urn:microsoft.com/office/officeart/2005/8/layout/cycle1"/>
    <dgm:cxn modelId="{38ACB43E-1CB0-4A28-812F-E12A9A5C56F7}" type="presParOf" srcId="{65EC052C-DAE7-4EB2-8B8E-B8B350A08528}" destId="{D4B0EFD3-1F04-4551-905E-E9A5E9AF727E}" srcOrd="9" destOrd="0" presId="urn:microsoft.com/office/officeart/2005/8/layout/cycle1"/>
    <dgm:cxn modelId="{D8F268BA-AFD4-4440-ACE6-E7BAA4744DC4}" type="presParOf" srcId="{65EC052C-DAE7-4EB2-8B8E-B8B350A08528}" destId="{C21FF449-081C-4A6A-9A14-DCE4E281E4A2}" srcOrd="10" destOrd="0" presId="urn:microsoft.com/office/officeart/2005/8/layout/cycle1"/>
    <dgm:cxn modelId="{44FB25DA-89A6-4450-A02D-2267FE647969}" type="presParOf" srcId="{65EC052C-DAE7-4EB2-8B8E-B8B350A08528}" destId="{A087B0F0-874A-4B4F-AD70-C06E18CADC6F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FC516-A594-47C9-B9D0-B3E79D8D0287}">
      <dsp:nvSpPr>
        <dsp:cNvPr id="0" name=""/>
        <dsp:cNvSpPr/>
      </dsp:nvSpPr>
      <dsp:spPr>
        <a:xfrm>
          <a:off x="2758683" y="-11974"/>
          <a:ext cx="1345334" cy="729161"/>
        </a:xfrm>
        <a:prstGeom prst="round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Diagnoza</a:t>
          </a:r>
        </a:p>
      </dsp:txBody>
      <dsp:txXfrm>
        <a:off x="2794278" y="23621"/>
        <a:ext cx="1274144" cy="657971"/>
      </dsp:txXfrm>
    </dsp:sp>
    <dsp:sp modelId="{C81F3E48-6E62-4D57-9872-31E20E3F4019}">
      <dsp:nvSpPr>
        <dsp:cNvPr id="0" name=""/>
        <dsp:cNvSpPr/>
      </dsp:nvSpPr>
      <dsp:spPr>
        <a:xfrm>
          <a:off x="1996213" y="373405"/>
          <a:ext cx="2954929" cy="2954929"/>
        </a:xfrm>
        <a:custGeom>
          <a:avLst/>
          <a:gdLst/>
          <a:ahLst/>
          <a:cxnLst/>
          <a:rect l="0" t="0" r="0" b="0"/>
          <a:pathLst>
            <a:path>
              <a:moveTo>
                <a:pt x="2221977" y="201297"/>
              </a:moveTo>
              <a:arcTo wR="1477464" hR="1477464" stAng="18015552" swAng="91308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BA2F3-22EB-442C-97F7-D65C5B181E66}">
      <dsp:nvSpPr>
        <dsp:cNvPr id="0" name=""/>
        <dsp:cNvSpPr/>
      </dsp:nvSpPr>
      <dsp:spPr>
        <a:xfrm>
          <a:off x="4068445" y="910731"/>
          <a:ext cx="1555756" cy="858156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Integracja zasobów</a:t>
          </a:r>
        </a:p>
      </dsp:txBody>
      <dsp:txXfrm>
        <a:off x="4110337" y="952623"/>
        <a:ext cx="1471972" cy="774372"/>
      </dsp:txXfrm>
    </dsp:sp>
    <dsp:sp modelId="{044D1B67-18BD-4A46-AF17-1873B3760106}">
      <dsp:nvSpPr>
        <dsp:cNvPr id="0" name=""/>
        <dsp:cNvSpPr/>
      </dsp:nvSpPr>
      <dsp:spPr>
        <a:xfrm>
          <a:off x="1973017" y="323461"/>
          <a:ext cx="2954929" cy="2954929"/>
        </a:xfrm>
        <a:custGeom>
          <a:avLst/>
          <a:gdLst/>
          <a:ahLst/>
          <a:cxnLst/>
          <a:rect l="0" t="0" r="0" b="0"/>
          <a:pathLst>
            <a:path>
              <a:moveTo>
                <a:pt x="2947656" y="1623879"/>
              </a:moveTo>
              <a:arcTo wR="1477464" hR="1477464" stAng="21941236" swAng="12804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9EC0F-AF42-4C1F-91F5-D74BCEC09F5E}">
      <dsp:nvSpPr>
        <dsp:cNvPr id="0" name=""/>
        <dsp:cNvSpPr/>
      </dsp:nvSpPr>
      <dsp:spPr>
        <a:xfrm>
          <a:off x="3644941" y="2626201"/>
          <a:ext cx="1309682" cy="798327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 err="1"/>
            <a:t>Zaspoko</a:t>
          </a:r>
          <a:r>
            <a:rPr lang="pl-PL" sz="1800" kern="1200" dirty="0"/>
            <a:t>-jenie potrzeb</a:t>
          </a:r>
        </a:p>
      </dsp:txBody>
      <dsp:txXfrm>
        <a:off x="3683912" y="2665172"/>
        <a:ext cx="1231740" cy="720385"/>
      </dsp:txXfrm>
    </dsp:sp>
    <dsp:sp modelId="{B0620F63-D419-4BAA-A7C0-239C38F3864F}">
      <dsp:nvSpPr>
        <dsp:cNvPr id="0" name=""/>
        <dsp:cNvSpPr/>
      </dsp:nvSpPr>
      <dsp:spPr>
        <a:xfrm>
          <a:off x="1953885" y="352606"/>
          <a:ext cx="2954929" cy="2954929"/>
        </a:xfrm>
        <a:custGeom>
          <a:avLst/>
          <a:gdLst/>
          <a:ahLst/>
          <a:cxnLst/>
          <a:rect l="0" t="0" r="0" b="0"/>
          <a:pathLst>
            <a:path>
              <a:moveTo>
                <a:pt x="1613222" y="2948679"/>
              </a:moveTo>
              <a:arcTo wR="1477464" hR="1477464" stAng="5083675" swAng="5499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5F89C-8EEB-4B6D-9AD0-D96F57AE4341}">
      <dsp:nvSpPr>
        <dsp:cNvPr id="0" name=""/>
        <dsp:cNvSpPr/>
      </dsp:nvSpPr>
      <dsp:spPr>
        <a:xfrm>
          <a:off x="1872828" y="2575979"/>
          <a:ext cx="1380179" cy="898771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Ewaluacja</a:t>
          </a:r>
        </a:p>
      </dsp:txBody>
      <dsp:txXfrm>
        <a:off x="1916702" y="2619853"/>
        <a:ext cx="1292431" cy="811023"/>
      </dsp:txXfrm>
    </dsp:sp>
    <dsp:sp modelId="{63528D05-4C1D-4E21-92BD-11F9DF5CAF7A}">
      <dsp:nvSpPr>
        <dsp:cNvPr id="0" name=""/>
        <dsp:cNvSpPr/>
      </dsp:nvSpPr>
      <dsp:spPr>
        <a:xfrm>
          <a:off x="1953885" y="352606"/>
          <a:ext cx="2954929" cy="2954929"/>
        </a:xfrm>
        <a:custGeom>
          <a:avLst/>
          <a:gdLst/>
          <a:ahLst/>
          <a:cxnLst/>
          <a:rect l="0" t="0" r="0" b="0"/>
          <a:pathLst>
            <a:path>
              <a:moveTo>
                <a:pt x="131399" y="2086569"/>
              </a:moveTo>
              <a:arcTo wR="1477464" hR="1477464" stAng="9339173" swAng="109640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468CB-C7BA-400E-BABA-AA6F4EA316B5}">
      <dsp:nvSpPr>
        <dsp:cNvPr id="0" name=""/>
        <dsp:cNvSpPr/>
      </dsp:nvSpPr>
      <dsp:spPr>
        <a:xfrm>
          <a:off x="1292256" y="914394"/>
          <a:ext cx="1467882" cy="918229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 err="1"/>
            <a:t>Dosko-nalenie</a:t>
          </a:r>
          <a:endParaRPr lang="pl-PL" sz="1800" kern="1200" dirty="0"/>
        </a:p>
      </dsp:txBody>
      <dsp:txXfrm>
        <a:off x="1337080" y="959218"/>
        <a:ext cx="1378234" cy="828581"/>
      </dsp:txXfrm>
    </dsp:sp>
    <dsp:sp modelId="{FD4629BD-D576-4B04-8478-23A6543A0672}">
      <dsp:nvSpPr>
        <dsp:cNvPr id="0" name=""/>
        <dsp:cNvSpPr/>
      </dsp:nvSpPr>
      <dsp:spPr>
        <a:xfrm>
          <a:off x="1953885" y="352606"/>
          <a:ext cx="2954929" cy="2954929"/>
        </a:xfrm>
        <a:custGeom>
          <a:avLst/>
          <a:gdLst/>
          <a:ahLst/>
          <a:cxnLst/>
          <a:rect l="0" t="0" r="0" b="0"/>
          <a:pathLst>
            <a:path>
              <a:moveTo>
                <a:pt x="400166" y="466360"/>
              </a:moveTo>
              <a:arcTo wR="1477464" hR="1477464" stAng="13391074" swAng="89078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A1F3D-8C1F-4EB4-9A4E-BBB362FD3CA3}">
      <dsp:nvSpPr>
        <dsp:cNvPr id="0" name=""/>
        <dsp:cNvSpPr/>
      </dsp:nvSpPr>
      <dsp:spPr>
        <a:xfrm>
          <a:off x="5903722" y="90161"/>
          <a:ext cx="1444397" cy="1444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i="1" kern="1200" dirty="0">
              <a:solidFill>
                <a:srgbClr val="002060"/>
              </a:solidFill>
            </a:rPr>
            <a:t>Diagnoza</a:t>
          </a:r>
          <a:endParaRPr lang="pl-PL" sz="2000" kern="1200" dirty="0"/>
        </a:p>
      </dsp:txBody>
      <dsp:txXfrm>
        <a:off x="5903722" y="90161"/>
        <a:ext cx="1444397" cy="1444397"/>
      </dsp:txXfrm>
    </dsp:sp>
    <dsp:sp modelId="{B87DB993-3EE5-4FA7-986B-471416BBBC67}">
      <dsp:nvSpPr>
        <dsp:cNvPr id="0" name=""/>
        <dsp:cNvSpPr/>
      </dsp:nvSpPr>
      <dsp:spPr>
        <a:xfrm>
          <a:off x="3356425" y="-1373"/>
          <a:ext cx="4083229" cy="4083229"/>
        </a:xfrm>
        <a:prstGeom prst="circularArrow">
          <a:avLst>
            <a:gd name="adj1" fmla="val 6898"/>
            <a:gd name="adj2" fmla="val 465022"/>
            <a:gd name="adj3" fmla="val 550802"/>
            <a:gd name="adj4" fmla="val 20584175"/>
            <a:gd name="adj5" fmla="val 8048"/>
          </a:avLst>
        </a:prstGeom>
        <a:solidFill>
          <a:srgbClr val="FF0000"/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7F9D30-C0A2-4ADA-AD71-505CAA97B6ED}">
      <dsp:nvSpPr>
        <dsp:cNvPr id="0" name=""/>
        <dsp:cNvSpPr/>
      </dsp:nvSpPr>
      <dsp:spPr>
        <a:xfrm>
          <a:off x="5903722" y="2545923"/>
          <a:ext cx="1444397" cy="1444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i="1" kern="1200" dirty="0">
              <a:solidFill>
                <a:srgbClr val="002060"/>
              </a:solidFill>
            </a:rPr>
            <a:t>Planowanie działań </a:t>
          </a:r>
          <a:endParaRPr lang="pl-PL" sz="2000" kern="1200" dirty="0"/>
        </a:p>
      </dsp:txBody>
      <dsp:txXfrm>
        <a:off x="5903722" y="2545923"/>
        <a:ext cx="1444397" cy="1444397"/>
      </dsp:txXfrm>
    </dsp:sp>
    <dsp:sp modelId="{8EEFC223-ABCF-426F-A35C-BE4C5DB602E9}">
      <dsp:nvSpPr>
        <dsp:cNvPr id="0" name=""/>
        <dsp:cNvSpPr/>
      </dsp:nvSpPr>
      <dsp:spPr>
        <a:xfrm>
          <a:off x="3356425" y="-1373"/>
          <a:ext cx="4083229" cy="4083229"/>
        </a:xfrm>
        <a:prstGeom prst="circularArrow">
          <a:avLst>
            <a:gd name="adj1" fmla="val 6898"/>
            <a:gd name="adj2" fmla="val 465022"/>
            <a:gd name="adj3" fmla="val 5950802"/>
            <a:gd name="adj4" fmla="val 4384175"/>
            <a:gd name="adj5" fmla="val 8048"/>
          </a:avLst>
        </a:prstGeom>
        <a:solidFill>
          <a:srgbClr val="00B050"/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E1CB47-A09C-447F-9104-1331A84DB99F}">
      <dsp:nvSpPr>
        <dsp:cNvPr id="0" name=""/>
        <dsp:cNvSpPr/>
      </dsp:nvSpPr>
      <dsp:spPr>
        <a:xfrm>
          <a:off x="3447960" y="2545923"/>
          <a:ext cx="1444397" cy="1444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i="1" kern="1200" dirty="0">
              <a:solidFill>
                <a:srgbClr val="002060"/>
              </a:solidFill>
            </a:rPr>
            <a:t>Realizacja działań </a:t>
          </a:r>
          <a:endParaRPr lang="pl-PL" sz="2000" kern="1200" dirty="0"/>
        </a:p>
      </dsp:txBody>
      <dsp:txXfrm>
        <a:off x="3447960" y="2545923"/>
        <a:ext cx="1444397" cy="1444397"/>
      </dsp:txXfrm>
    </dsp:sp>
    <dsp:sp modelId="{00627BF6-8AE2-491A-B84B-81D59CCE28EA}">
      <dsp:nvSpPr>
        <dsp:cNvPr id="0" name=""/>
        <dsp:cNvSpPr/>
      </dsp:nvSpPr>
      <dsp:spPr>
        <a:xfrm>
          <a:off x="3356425" y="-1373"/>
          <a:ext cx="4083229" cy="4083229"/>
        </a:xfrm>
        <a:prstGeom prst="circularArrow">
          <a:avLst>
            <a:gd name="adj1" fmla="val 6898"/>
            <a:gd name="adj2" fmla="val 465022"/>
            <a:gd name="adj3" fmla="val 11350802"/>
            <a:gd name="adj4" fmla="val 9784175"/>
            <a:gd name="adj5" fmla="val 8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FF449-081C-4A6A-9A14-DCE4E281E4A2}">
      <dsp:nvSpPr>
        <dsp:cNvPr id="0" name=""/>
        <dsp:cNvSpPr/>
      </dsp:nvSpPr>
      <dsp:spPr>
        <a:xfrm>
          <a:off x="3447960" y="90161"/>
          <a:ext cx="1444397" cy="1444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i="1" kern="1200" dirty="0">
              <a:solidFill>
                <a:srgbClr val="002060"/>
              </a:solidFill>
            </a:rPr>
            <a:t>Podsumowanie </a:t>
          </a:r>
          <a:br>
            <a:rPr lang="pl-PL" sz="2000" b="1" i="1" kern="1200" dirty="0">
              <a:solidFill>
                <a:srgbClr val="002060"/>
              </a:solidFill>
            </a:rPr>
          </a:br>
          <a:r>
            <a:rPr lang="pl-PL" sz="2000" b="1" i="1" kern="1200" dirty="0">
              <a:solidFill>
                <a:srgbClr val="002060"/>
              </a:solidFill>
            </a:rPr>
            <a:t>i ewaluacja </a:t>
          </a:r>
          <a:r>
            <a:rPr lang="pl-PL" sz="1600" b="1" i="1" kern="1200" dirty="0">
              <a:solidFill>
                <a:srgbClr val="002060"/>
              </a:solidFill>
            </a:rPr>
            <a:t>wspomagan</a:t>
          </a:r>
          <a:r>
            <a:rPr lang="pl-PL" sz="1600" b="1" i="1" kern="1200" dirty="0"/>
            <a:t>ia</a:t>
          </a:r>
          <a:r>
            <a:rPr lang="pl-PL" sz="1600" i="1" kern="1200" dirty="0"/>
            <a:t> </a:t>
          </a:r>
          <a:endParaRPr lang="pl-PL" sz="1600" kern="1200" dirty="0"/>
        </a:p>
      </dsp:txBody>
      <dsp:txXfrm>
        <a:off x="3447960" y="90161"/>
        <a:ext cx="1444397" cy="1444397"/>
      </dsp:txXfrm>
    </dsp:sp>
    <dsp:sp modelId="{A087B0F0-874A-4B4F-AD70-C06E18CADC6F}">
      <dsp:nvSpPr>
        <dsp:cNvPr id="0" name=""/>
        <dsp:cNvSpPr/>
      </dsp:nvSpPr>
      <dsp:spPr>
        <a:xfrm>
          <a:off x="3356425" y="-1373"/>
          <a:ext cx="4083229" cy="4083229"/>
        </a:xfrm>
        <a:prstGeom prst="circularArrow">
          <a:avLst>
            <a:gd name="adj1" fmla="val 6898"/>
            <a:gd name="adj2" fmla="val 465022"/>
            <a:gd name="adj3" fmla="val 16750802"/>
            <a:gd name="adj4" fmla="val 15184175"/>
            <a:gd name="adj5" fmla="val 8048"/>
          </a:avLst>
        </a:prstGeom>
        <a:solidFill>
          <a:schemeClr val="accent4">
            <a:lumMod val="5000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15.01.2019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37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15.01.2019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15.01.2019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15.01.2019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15.01.2019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15.01.2019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15.01.2019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15.01.2019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15.01.2019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15.01.2019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15.01.2019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15.01.2019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15.01.2019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026106"/>
            <a:ext cx="9144000" cy="1446668"/>
          </a:xfrm>
        </p:spPr>
        <p:txBody>
          <a:bodyPr/>
          <a:lstStyle/>
          <a:p>
            <a:r>
              <a:rPr lang="pl-PL" b="1" dirty="0"/>
              <a:t>Wspomaganie pracy szkół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7D6BD2-8207-47E9-9BD7-837B5D62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Etapy procesu wspomagania - graficznie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C3E0FB4E-B174-4E5A-AA9E-725A052411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394053"/>
              </p:ext>
            </p:extLst>
          </p:nvPr>
        </p:nvGraphicFramePr>
        <p:xfrm>
          <a:off x="557719" y="1892299"/>
          <a:ext cx="10796081" cy="4080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D784BF0-D81B-4E35-A9A8-4D910D69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23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B268EA-0372-4F13-8D56-A9B6B3AF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089" y="1892300"/>
            <a:ext cx="8994844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b="1" dirty="0"/>
              <a:t>Wspomaganie pracy przedszkoli, szkół i innych placówek oświatowych jest ukierunkowane na podniesienie ich jakości pracy w określonym obszarze działalności poprzez zaplanowane i zrealizowane działania.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57C26D0-45E3-4BEF-A807-AC051194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166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570C1A-764E-476F-B3A9-E04BA55C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417" y="1600605"/>
            <a:ext cx="10147570" cy="27898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/>
              <a:t>Model wspomagania wg</a:t>
            </a:r>
            <a:br>
              <a:rPr lang="pl-PL" dirty="0"/>
            </a:br>
            <a:r>
              <a:rPr lang="pl-PL" baseline="30000" dirty="0"/>
              <a:t>Dąbrowska Z. T., </a:t>
            </a:r>
            <a:r>
              <a:rPr lang="pl-PL" i="1" baseline="30000" dirty="0"/>
              <a:t>Powiatowy program wspomagania przedszkoli i szkół prowadzonych przez Powiat Miasto Łódź, </a:t>
            </a:r>
            <a:r>
              <a:rPr lang="pl-PL" baseline="30000" dirty="0"/>
              <a:t>Łódzkie Centrum Doskonalenia Nauczycieli i Kształcenia Praktycznego, Łódź, 2014</a:t>
            </a:r>
            <a:br>
              <a:rPr lang="pl-PL" baseline="30000" dirty="0"/>
            </a:b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7C37DC4-D34C-4626-A69F-B1740EAE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62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2AFFDB-9707-432F-AF0A-D6C1661D4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68863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Opis działań w procesie wspomagania szkół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55C9B9-635F-4D87-8065-93BD70EC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6025"/>
            <a:ext cx="10515600" cy="3326861"/>
          </a:xfrm>
        </p:spPr>
        <p:txBody>
          <a:bodyPr>
            <a:normAutofit/>
          </a:bodyPr>
          <a:lstStyle/>
          <a:p>
            <a:pPr lvl="0"/>
            <a:r>
              <a:rPr lang="pl-PL" b="1" dirty="0"/>
              <a:t>Diagnoza</a:t>
            </a:r>
            <a:r>
              <a:rPr lang="pl-PL" dirty="0"/>
              <a:t> obejmuje rozpoznanie potrzeb indywidualnych </a:t>
            </a:r>
            <a:br>
              <a:rPr lang="pl-PL" dirty="0"/>
            </a:br>
            <a:r>
              <a:rPr lang="pl-PL" dirty="0"/>
              <a:t>i zespołowych oraz zasobów zewnętrznych i indywidualnych wewnątrz wspieranej instytucji,</a:t>
            </a:r>
          </a:p>
          <a:p>
            <a:pPr lvl="0"/>
            <a:r>
              <a:rPr lang="pl-PL" b="1" dirty="0"/>
              <a:t>Integracja zasobów </a:t>
            </a:r>
            <a:r>
              <a:rPr lang="pl-PL" dirty="0"/>
              <a:t>dotyczy połączenia tych (instytucji i osób), którzy mogą udzielić wsparcia instytucji,</a:t>
            </a:r>
          </a:p>
          <a:p>
            <a:pPr lvl="0"/>
            <a:r>
              <a:rPr lang="pl-PL" b="1" dirty="0"/>
              <a:t>Zaspakajanie potrzeb </a:t>
            </a:r>
            <a:r>
              <a:rPr lang="pl-PL" dirty="0"/>
              <a:t>polega na realizacji wsparcia zgodnie </a:t>
            </a:r>
            <a:br>
              <a:rPr lang="pl-PL" dirty="0"/>
            </a:br>
            <a:r>
              <a:rPr lang="pl-PL" dirty="0"/>
              <a:t>z potrzebami przy wykorzystaniu rozpoznanych zasobów,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36CB2CB-2756-47F1-B565-CCCA63EF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30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2AFFDB-9707-432F-AF0A-D6C1661D4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68863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Opis działań w procesie wspomagania szkół -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55C9B9-635F-4D87-8065-93BD70EC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0186"/>
            <a:ext cx="10515600" cy="4226263"/>
          </a:xfrm>
        </p:spPr>
        <p:txBody>
          <a:bodyPr>
            <a:normAutofit/>
          </a:bodyPr>
          <a:lstStyle/>
          <a:p>
            <a:pPr lvl="0"/>
            <a:r>
              <a:rPr lang="pl-PL" b="1" dirty="0"/>
              <a:t>Ewaluacja</a:t>
            </a:r>
            <a:r>
              <a:rPr lang="pl-PL" dirty="0"/>
              <a:t> to zebranie opinii o skuteczności podjętych działań; jest podstawą do podejmowania decyzji dotyczących działań w odniesieniu do ustalonych kryteriów; może być formatywna (w trakcie realizacji wsparcia) i formatywna (po zakończeniu procesu wsparcia), a także autoewaluacja</a:t>
            </a:r>
          </a:p>
          <a:p>
            <a:pPr lvl="0"/>
            <a:r>
              <a:rPr lang="pl-PL" b="1" dirty="0"/>
              <a:t>Doskonalenie </a:t>
            </a:r>
            <a:r>
              <a:rPr lang="pl-PL" dirty="0"/>
              <a:t>po ewaluacji formatywnej określa działania usprawniające proces wsparcia, po ewaluacji </a:t>
            </a:r>
            <a:r>
              <a:rPr lang="pl-PL" dirty="0" err="1"/>
              <a:t>sumatywnej</a:t>
            </a:r>
            <a:r>
              <a:rPr lang="pl-PL" dirty="0"/>
              <a:t> w kontekście osiągnięcia celu procesu wsparcia, odnosi się do rekomendowania prowadzonych działań do kolejnego wdrożenia </a:t>
            </a:r>
            <a:br>
              <a:rPr lang="pl-PL" dirty="0"/>
            </a:br>
            <a:r>
              <a:rPr lang="pl-PL" dirty="0"/>
              <a:t>z uwzględnieniem zmian wynikających z ewaluacji.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36CB2CB-2756-47F1-B565-CCCA63EF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90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6CF975-313C-4AFE-B57E-6B13FF09F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090"/>
            <a:ext cx="10515600" cy="8442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Etapy procesu wspomagania - graficznie </a:t>
            </a: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3CDE9CD-64BC-4B85-B645-D6F2009E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B45F5F9-E2C9-4736-8D24-DB64E23215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6270270"/>
              </p:ext>
            </p:extLst>
          </p:nvPr>
        </p:nvGraphicFramePr>
        <p:xfrm>
          <a:off x="2529192" y="1971741"/>
          <a:ext cx="6906638" cy="346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2">
            <a:extLst>
              <a:ext uri="{FF2B5EF4-FFF2-40B4-BE49-F238E27FC236}">
                <a16:creationId xmlns:a16="http://schemas.microsoft.com/office/drawing/2014/main" id="{73BC484F-386C-491E-A875-6E2BD034B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2508" y="2542788"/>
            <a:ext cx="1768768" cy="40730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Monitorowanie</a:t>
            </a:r>
            <a:endParaRPr kumimoji="0" lang="pl-PL" altLang="pl-PL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D42EB6D-0813-4359-BF86-806753F69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9192" y="22892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75AB44-1C5A-4BB4-ABA4-AE313A635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392" y="27464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B928B2-6351-46C3-9DC0-D429B6028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392" y="59579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pl-PL" altLang="pl-PL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Strzałka: kolista 9">
            <a:extLst>
              <a:ext uri="{FF2B5EF4-FFF2-40B4-BE49-F238E27FC236}">
                <a16:creationId xmlns:a16="http://schemas.microsoft.com/office/drawing/2014/main" id="{54A2C72B-D106-4102-AB0E-3FD1E8CDE47D}"/>
              </a:ext>
            </a:extLst>
          </p:cNvPr>
          <p:cNvSpPr/>
          <p:nvPr/>
        </p:nvSpPr>
        <p:spPr>
          <a:xfrm rot="16200000">
            <a:off x="3462094" y="1263075"/>
            <a:ext cx="4878705" cy="5073015"/>
          </a:xfrm>
          <a:prstGeom prst="circularArrow">
            <a:avLst>
              <a:gd name="adj1" fmla="val 4068"/>
              <a:gd name="adj2" fmla="val 891120"/>
              <a:gd name="adj3" fmla="val 20178994"/>
              <a:gd name="adj4" fmla="val 157610"/>
              <a:gd name="adj5" fmla="val 77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88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570C1A-764E-476F-B3A9-E04BA55C4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851" y="1600605"/>
            <a:ext cx="9520136" cy="27898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Model wspomagania wg:</a:t>
            </a:r>
            <a:br>
              <a:rPr lang="pl-PL" b="1" dirty="0"/>
            </a:br>
            <a:r>
              <a:rPr lang="pl-PL" baseline="30000" dirty="0"/>
              <a:t>Wysocka J., Hajdukiewicz M. „Zapewnienie jakości procesu wspomagania szkół w rozwoju”, Ośrodek Rozwoju Edukacji </a:t>
            </a:r>
            <a:br>
              <a:rPr lang="pl-PL" baseline="30000" dirty="0"/>
            </a:b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7C37DC4-D34C-4626-A69F-B1740EAE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68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A668E5-5B45-4DEB-8215-0A2946A8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438457"/>
          </a:xfrm>
        </p:spPr>
        <p:txBody>
          <a:bodyPr>
            <a:normAutofit/>
          </a:bodyPr>
          <a:lstStyle/>
          <a:p>
            <a:r>
              <a:rPr lang="pl-PL" sz="2400" b="1" i="1" dirty="0">
                <a:solidFill>
                  <a:srgbClr val="002060"/>
                </a:solidFill>
              </a:rPr>
              <a:t>Diagnoza</a:t>
            </a:r>
            <a:r>
              <a:rPr lang="pl-PL" sz="2400" i="1" dirty="0"/>
              <a:t> specjalista ds. wspomagania we współpracy z dyrektorem i nauczycielami analizuje szczegółowo potrzeby danej placówki. Rezultatem diagnozy jest wybór obszaru oraz działań, które będą realizowane w szkole czy przedszkolu. </a:t>
            </a:r>
          </a:p>
          <a:p>
            <a:r>
              <a:rPr lang="pl-PL" sz="2400" b="1" i="1" dirty="0">
                <a:solidFill>
                  <a:srgbClr val="002060"/>
                </a:solidFill>
              </a:rPr>
              <a:t>Planowanie działań </a:t>
            </a:r>
            <a:r>
              <a:rPr lang="pl-PL" sz="2400" i="1" dirty="0"/>
              <a:t>polega na projektowaniu form doskonalenia zawodowego nauczycieli oraz wdrażania do praktyki szkolnej nabytych przez nich umiejętności i wypracowanych rozwiązań. Dobrze przygotowany plan jest elementem całego procesu wspomagania, gdyż pozwala skutecznie na wprowadzanie zmian w obszarach wynikających z diagnozy pracy szkoły. 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C74ADB5-6BC7-4E1C-8E9D-A20C53DE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7CEF0DD3-9E2E-4B19-8DEF-9B7F2A03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Etapy procesu wspomagania szkół</a:t>
            </a:r>
          </a:p>
        </p:txBody>
      </p:sp>
    </p:spTree>
    <p:extLst>
      <p:ext uri="{BB962C8B-B14F-4D97-AF65-F5344CB8AC3E}">
        <p14:creationId xmlns:p14="http://schemas.microsoft.com/office/powerpoint/2010/main" val="304290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A668E5-5B45-4DEB-8215-0A2946A82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8313"/>
            <a:ext cx="10515600" cy="3563431"/>
          </a:xfrm>
        </p:spPr>
        <p:txBody>
          <a:bodyPr>
            <a:normAutofit/>
          </a:bodyPr>
          <a:lstStyle/>
          <a:p>
            <a:r>
              <a:rPr lang="pl-PL" sz="2400" b="1" i="1" dirty="0">
                <a:solidFill>
                  <a:srgbClr val="002060"/>
                </a:solidFill>
              </a:rPr>
              <a:t>Realizacja działań </a:t>
            </a:r>
            <a:r>
              <a:rPr lang="pl-PL" sz="2400" i="1" dirty="0"/>
              <a:t>dzięki niej dokonuje się najważniejsza zmiana  nauczyciele nabywają wiedzę </a:t>
            </a:r>
            <a:r>
              <a:rPr lang="pl-PL" sz="2400" i="1" dirty="0" err="1"/>
              <a:t>iumiejętności</a:t>
            </a:r>
            <a:r>
              <a:rPr lang="pl-PL" sz="2400" i="1" dirty="0"/>
              <a:t> oraz wypracowują nowe rozwiązania i wdrażają je w swojej pracy. Za organizację tego etapu odpowiedzialny jest specjalista ds. wspomagania, który w miarę potrzeb i możliwości szkoły, może pozyskiwać zewnętrznych ekspertów.  </a:t>
            </a:r>
          </a:p>
          <a:p>
            <a:r>
              <a:rPr lang="pl-PL" sz="2400" b="1" i="1" dirty="0">
                <a:solidFill>
                  <a:srgbClr val="002060"/>
                </a:solidFill>
              </a:rPr>
              <a:t>Podsumowanie i ewaluacja wspomagan</a:t>
            </a:r>
            <a:r>
              <a:rPr lang="pl-PL" sz="2400" b="1" i="1" dirty="0"/>
              <a:t>ia</a:t>
            </a:r>
            <a:r>
              <a:rPr lang="pl-PL" sz="2400" i="1" dirty="0"/>
              <a:t> zadaniem specjalisty jest podsumowanie przeprowadzonych działań, zaś do dyrektora i nauczycieli należy ocena jego przebiegu i efektów. Zalecane jest łączenie ewaluacji wspomagania z ewaluacją wewnętrzną pracy szkoły.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C74ADB5-6BC7-4E1C-8E9D-A20C53DE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7CEF0DD3-9E2E-4B19-8DEF-9B7F2A03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Etapy procesu wspomagania szkół -cd</a:t>
            </a:r>
          </a:p>
        </p:txBody>
      </p:sp>
    </p:spTree>
    <p:extLst>
      <p:ext uri="{BB962C8B-B14F-4D97-AF65-F5344CB8AC3E}">
        <p14:creationId xmlns:p14="http://schemas.microsoft.com/office/powerpoint/2010/main" val="39928050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318</Words>
  <Application>Microsoft Office PowerPoint</Application>
  <PresentationFormat>Panoramiczny</PresentationFormat>
  <Paragraphs>32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Motyw pakietu Office</vt:lpstr>
      <vt:lpstr>Wspomaganie pracy szkół</vt:lpstr>
      <vt:lpstr>Prezentacja programu PowerPoint</vt:lpstr>
      <vt:lpstr>Model wspomagania wg Dąbrowska Z. T., Powiatowy program wspomagania przedszkoli i szkół prowadzonych przez Powiat Miasto Łódź, Łódzkie Centrum Doskonalenia Nauczycieli i Kształcenia Praktycznego, Łódź, 2014 </vt:lpstr>
      <vt:lpstr>Opis działań w procesie wspomagania szkół</vt:lpstr>
      <vt:lpstr>Opis działań w procesie wspomagania szkół - cd</vt:lpstr>
      <vt:lpstr>Etapy procesu wspomagania - graficznie </vt:lpstr>
      <vt:lpstr>Model wspomagania wg: Wysocka J., Hajdukiewicz M. „Zapewnienie jakości procesu wspomagania szkół w rozwoju”, Ośrodek Rozwoju Edukacji  </vt:lpstr>
      <vt:lpstr>Etapy procesu wspomagania szkół</vt:lpstr>
      <vt:lpstr>Etapy procesu wspomagania szkół -cd</vt:lpstr>
      <vt:lpstr>Etapy procesu wspomagania - graficznie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Anna Koludo</cp:lastModifiedBy>
  <cp:revision>37</cp:revision>
  <dcterms:created xsi:type="dcterms:W3CDTF">2018-12-02T13:14:09Z</dcterms:created>
  <dcterms:modified xsi:type="dcterms:W3CDTF">2019-01-15T22:57:28Z</dcterms:modified>
</cp:coreProperties>
</file>